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6708F-0462-4EB6-B66C-F3057882A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D4D0C-D583-4DC5-A62D-CD2B8A5E7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B01A1-6EAF-4238-A67C-B69897728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7EDB-A638-40E5-93AB-508EEE366DF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68E7A-1FD1-4F30-B949-089562E9C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0D12C-5EFD-499F-8F67-76400A12B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A60E-9F34-4817-963E-2873FFFA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6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F8A09-5B9C-45E2-9C37-0857AC14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F6139E-69EB-4D09-9201-471EE497B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60D6C-7B0C-4A45-8FDC-41D6C8B9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7EDB-A638-40E5-93AB-508EEE366DF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71FEF-54DD-455C-935C-979820554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1FB44-8C1A-4498-9402-AC6778E4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A60E-9F34-4817-963E-2873FFFA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E935CB-4B0E-497D-B962-9B0F0C0CEE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6A45F-726A-423D-9034-F58E83D2E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CCEC2-1FD9-4152-B498-C7FEE0A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7EDB-A638-40E5-93AB-508EEE366DF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B2ECE-E327-4C16-BCEB-1670068A9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7EF11-40C5-476E-AB4B-90016AA8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A60E-9F34-4817-963E-2873FFFA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9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09F8F-638D-485D-90EE-52DB55683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2AB4-FBBB-478C-9ABB-C7222F5A9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B874B-FF66-4B1C-8008-7317B1959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7EDB-A638-40E5-93AB-508EEE366DF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D0AE8-0E06-485A-898E-DE70DBBE4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F7FFE-3520-476A-A079-7F99EB05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A60E-9F34-4817-963E-2873FFFA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C189D-E1B4-42CB-B57F-FA0ACD2AC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2169B-2894-41F7-841D-CBE3F3B9C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5AB15-0425-48B2-9A94-90DB220C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7EDB-A638-40E5-93AB-508EEE366DF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75DB6-B1E1-4320-862C-0951EE4D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C8724-F2E8-4CA2-9E81-F14D9225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A60E-9F34-4817-963E-2873FFFA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9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AD572-B2E8-4A80-B127-3589DD38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72EA4-12FD-4CE2-BA48-FC399581A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31027-03B0-4AD5-9C83-FB63E99E7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F4AFC-53C7-44EE-BC80-818D54A9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7EDB-A638-40E5-93AB-508EEE366DF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1E5E8-F193-48BC-88F3-65CDD973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D8E0B-5E9C-4B24-ADFB-119A6DDAF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A60E-9F34-4817-963E-2873FFFA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3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60A4E-ADBD-4CE0-B005-73F623D83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BE7C4-F8EC-4F87-B562-5DD01D7FE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5183A-1BFB-4E61-8AD0-0697A4590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C07B4E-C00C-44AA-AE0A-F24344778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F6D412-1166-4AB9-8D18-8D2E0D7AF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A22562-E49F-4960-9C6D-DA4040AFF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7EDB-A638-40E5-93AB-508EEE366DF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E51AC7-C7E0-49CC-95E6-F0099EB6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B4FBBA-EB40-4DED-BEAC-78AADF1E3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A60E-9F34-4817-963E-2873FFFA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4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64721-0865-4DA9-B9F7-69CB14BF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A6395-131D-4042-8C16-E0E46E0D5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7EDB-A638-40E5-93AB-508EEE366DF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FDA9E-F63A-460E-A771-105A3F95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B8FB9-FA2B-401A-A722-C1185BBD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A60E-9F34-4817-963E-2873FFFA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7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29C796-E2EE-4D1A-9015-DAD02EC21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7EDB-A638-40E5-93AB-508EEE366DF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8C20C9-FD24-41DE-9AF7-B19B5883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744A1-A943-4B9C-BA5C-D3E70A9A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A60E-9F34-4817-963E-2873FFFA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5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A2742-3B43-48F2-8358-4EC72D680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518C6-0FB8-470A-9693-552B7B41C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C21199-85FE-4D39-8211-37E5EEEE2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C4734-68E1-487C-9AC1-D440B0EF9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7EDB-A638-40E5-93AB-508EEE366DF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16236-6DC6-400C-AB13-09DCDB496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54987-98C8-429F-B97A-435B6146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A60E-9F34-4817-963E-2873FFFA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5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45C68-29DF-43AA-A87E-AC4425B7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180530-C54E-471F-B9AC-98AE8B35D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154F1-0FB4-4DCF-9B69-9075C2478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350CE-9845-41A2-A1FA-A22FA5D13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7EDB-A638-40E5-93AB-508EEE366DF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0F0D8-CE7A-4BD1-BE89-DD3C7B506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E2BEA-2BB2-427A-94F2-398ABA54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A60E-9F34-4817-963E-2873FFFA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9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8A2B0E-CBB0-435B-96AA-7EBE7EC4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BABCF-01CB-4315-80F3-FF5D335E5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C9A8C-C6D5-465C-8461-11AA08CE9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77EDB-A638-40E5-93AB-508EEE366DF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5BBE2-798E-4E73-B688-20C56F38A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3DD34-AD18-4E66-9B91-781029F8C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A60E-9F34-4817-963E-2873FFFA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7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CEA7A54-326C-42F7-BADF-E2C869417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6" y="4498848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San Marcos CalEnviroScreen 3.0 and 4.0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E6E46C7D-74D8-4D4B-B207-0F861F9F3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" r="1" b="1"/>
          <a:stretch/>
        </p:blipFill>
        <p:spPr>
          <a:xfrm>
            <a:off x="609600" y="320749"/>
            <a:ext cx="5212080" cy="3856948"/>
          </a:xfrm>
          <a:prstGeom prst="rect">
            <a:avLst/>
          </a:prstGeom>
        </p:spPr>
      </p:pic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1845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52A6BEE-CA8C-47CE-9940-DC9E168D4D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" r="18033" b="3"/>
          <a:stretch/>
        </p:blipFill>
        <p:spPr>
          <a:xfrm>
            <a:off x="6370320" y="320109"/>
            <a:ext cx="5212080" cy="38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27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San Marcos CalEnviroScreen 3.0 and 4.0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Hunter</dc:creator>
  <cp:lastModifiedBy>Laura Hunter</cp:lastModifiedBy>
  <cp:revision>2</cp:revision>
  <dcterms:created xsi:type="dcterms:W3CDTF">2021-09-30T19:15:37Z</dcterms:created>
  <dcterms:modified xsi:type="dcterms:W3CDTF">2021-09-30T19:24:28Z</dcterms:modified>
</cp:coreProperties>
</file>